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E1DE5-7627-4465-96EF-37FAF8B2D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1810A4-330A-41B7-9722-80D0D5EB9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77C26F-30D6-40C6-B277-0870942D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FE5876-D046-42D0-A151-13360D04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79C50F-4E1B-4B1E-BFC4-28DA0E58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804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78E64-A085-4E23-A22B-88818E02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B6C9F5-8FE9-4C2F-B649-B84DEEF1C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6FAD4F-8909-4342-B748-2415516C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E060E3-DEDA-43C3-BBD8-4C1E8EF5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7135E4-0C4C-45C6-8204-A4069FA3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242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02C8E8-0B8E-4988-B199-B9489C627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E76985-2F49-4755-839C-6FE85DCD4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3C1310-6485-478F-A410-A271EBF5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B0D00-E9E0-4510-A9AC-A52CE6AC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1893DF-EB0F-4AC5-BC1E-388D8EB7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884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C6545-26D8-442C-B6C5-5BE1D08B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0C4D98-D271-4DC9-B0E9-185092C1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F29A4A-ACFA-4CAE-AB8C-1048444E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0858E0-B033-4466-95A7-5F9BC6A7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461D9D-3E8F-43D0-81C6-47B9F21D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876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D3645-12EB-4EFB-B208-E832AD92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A42C0-57B5-42C3-A554-41CBC8AB2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61C606-C0E0-4589-8556-102B3585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BB6F3C-1BE8-4F3C-8D7B-E96643ED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0B9E26-E0DE-41C0-8B85-2343D6A8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166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CE18F-7A43-49E6-BB1D-A3649978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191D9-B8F8-4E14-9412-C2092D866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0DA895-94E6-4C36-8ACB-C0A91DEEF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88C507-14DE-42A0-B173-11BF5213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551A69-C5C2-4606-B938-772400DE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986699-E558-43CB-9247-2F2320C0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44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8F2ACC-79C9-4B5F-A037-D574D61D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5B7975-105F-4339-9EDD-C73347B0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734FFB-CDE5-41C1-AEFC-987F597BC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36EC95-BC97-4AE4-9A7C-D7057C8E9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99F96B-626E-4CF6-832E-4ECABE925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118C17-A39D-4FFB-95A3-8EF29437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9D3C33-FF23-4200-B2EA-896CA604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07884DA-E2D1-4692-A58C-970A82C9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098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2B7D64-B46E-4426-A65E-2A1DEFAD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6D75F5-ECA9-4B61-A9FF-3D9EB3FF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EF0637-2993-42FA-973A-2C754F6C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787D07-D31C-4FE5-9513-6F196EE7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965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AEE18D-7215-47EF-BD11-82A3C8AA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B97FB9-C3C6-45E3-BDC0-7FDC48DF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DC4C60-4AFE-4276-AE4C-41F41A9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84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17D34-737C-4C0D-9FF6-C4E57542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74C31-CC02-447B-9249-41E3A4E31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44549C-AB1C-4355-B8DE-05229A262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B31F20-5080-4568-A295-636306D5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03F943-7152-4885-8A23-ADAC7EEA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C90C2B-BA4D-4F7F-A229-7A583F84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219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D46E10-A288-43DE-B4C0-A9C1C631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65F343-B847-4D7F-B59E-5F9EACA2C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E214D1-8E41-49BB-8311-09EDB3347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CCAC2E-4AA3-4681-9FB4-9544487F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C85011-06DE-404B-A6EA-C0200397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CC15AC-37EE-475B-B249-F067BCFD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65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863618-0E6E-41EB-AAD2-012BCDE8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B58F16-D4C3-42A6-A413-675A742A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2B4BF1-0BDB-4314-B41B-771C7F447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E139-EEA4-4A08-92CF-A5233E0570B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A43E07-D0F4-4876-B72B-004818266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B1576-F85F-407B-8804-676DC107B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D2D2-AF82-465E-B51A-CAF417DC9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SIPCMContentMarking" descr="{&quot;HashCode&quot;:-2130211288,&quot;Placement&quot;:&quot;Header&quot;}">
            <a:extLst>
              <a:ext uri="{FF2B5EF4-FFF2-40B4-BE49-F238E27FC236}">
                <a16:creationId xmlns:a16="http://schemas.microsoft.com/office/drawing/2014/main" xmlns="" id="{C9FBB73F-80D4-45A6-AC08-059C2A360230}"/>
              </a:ext>
            </a:extLst>
          </p:cNvPr>
          <p:cNvSpPr txBox="1"/>
          <p:nvPr userDrawn="1"/>
        </p:nvSpPr>
        <p:spPr>
          <a:xfrm>
            <a:off x="9791574" y="0"/>
            <a:ext cx="24004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8C00"/>
                </a:solidFill>
                <a:latin typeface="Calibri" panose="020F0502020204030204" pitchFamily="34" charset="0"/>
              </a:rPr>
              <a:t>Information Classification: CONTROLLED</a:t>
            </a:r>
          </a:p>
        </p:txBody>
      </p:sp>
    </p:spTree>
    <p:extLst>
      <p:ext uri="{BB962C8B-B14F-4D97-AF65-F5344CB8AC3E}">
        <p14:creationId xmlns:p14="http://schemas.microsoft.com/office/powerpoint/2010/main" xmlns="" val="327501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UQjme6" TargetMode="External"/><Relationship Id="rId13" Type="http://schemas.openxmlformats.org/officeDocument/2006/relationships/hyperlink" Target="https://bit.ly/3d3IGn9" TargetMode="External"/><Relationship Id="rId18" Type="http://schemas.openxmlformats.org/officeDocument/2006/relationships/hyperlink" Target="https://forms.gle/uDzpe2upXS1HkkVs5" TargetMode="External"/><Relationship Id="rId3" Type="http://schemas.openxmlformats.org/officeDocument/2006/relationships/hyperlink" Target="https://bit.ly/30KvSzB" TargetMode="External"/><Relationship Id="rId21" Type="http://schemas.openxmlformats.org/officeDocument/2006/relationships/hyperlink" Target="https://forms.gle/wqfiQM6Bg5bNk6Mq8" TargetMode="External"/><Relationship Id="rId7" Type="http://schemas.openxmlformats.org/officeDocument/2006/relationships/hyperlink" Target="https://bit.ly/3fzxssx" TargetMode="External"/><Relationship Id="rId12" Type="http://schemas.openxmlformats.org/officeDocument/2006/relationships/hyperlink" Target="https://bit.ly/2AIJNvo" TargetMode="External"/><Relationship Id="rId17" Type="http://schemas.openxmlformats.org/officeDocument/2006/relationships/hyperlink" Target="https://forms.gle/Aa9LF2Z2gg2FLqFZ9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bit.ly/2UPP0bL" TargetMode="External"/><Relationship Id="rId20" Type="http://schemas.openxmlformats.org/officeDocument/2006/relationships/hyperlink" Target="https://forms.gle/jCmpXfi8wRT7Co7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3fuZchS" TargetMode="External"/><Relationship Id="rId11" Type="http://schemas.openxmlformats.org/officeDocument/2006/relationships/hyperlink" Target="https://bit.ly/2AF4IzE" TargetMode="External"/><Relationship Id="rId24" Type="http://schemas.openxmlformats.org/officeDocument/2006/relationships/hyperlink" Target="https://youtu.be/JTCzGbKj1BM" TargetMode="External"/><Relationship Id="rId5" Type="http://schemas.openxmlformats.org/officeDocument/2006/relationships/hyperlink" Target="https://bit.ly/2zBAtsV" TargetMode="External"/><Relationship Id="rId15" Type="http://schemas.openxmlformats.org/officeDocument/2006/relationships/hyperlink" Target="https://bit.ly/37zSc0v" TargetMode="External"/><Relationship Id="rId23" Type="http://schemas.openxmlformats.org/officeDocument/2006/relationships/image" Target="../media/image2.jpeg"/><Relationship Id="rId10" Type="http://schemas.openxmlformats.org/officeDocument/2006/relationships/hyperlink" Target="https://bit.ly/2N2v5Ca" TargetMode="External"/><Relationship Id="rId19" Type="http://schemas.openxmlformats.org/officeDocument/2006/relationships/hyperlink" Target="https://forms.gle/vsBZ1qQcZhMmgmbX9" TargetMode="External"/><Relationship Id="rId4" Type="http://schemas.openxmlformats.org/officeDocument/2006/relationships/hyperlink" Target="https://bit.ly/2BfdEeN" TargetMode="External"/><Relationship Id="rId9" Type="http://schemas.openxmlformats.org/officeDocument/2006/relationships/hyperlink" Target="https://bit.ly/30IPzYJ" TargetMode="External"/><Relationship Id="rId14" Type="http://schemas.openxmlformats.org/officeDocument/2006/relationships/hyperlink" Target="https://bit.ly/30Q8DnR" TargetMode="External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160C6CE-B7EA-4CF4-BA67-7017A9754D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8915"/>
          <a:stretch/>
        </p:blipFill>
        <p:spPr>
          <a:xfrm>
            <a:off x="0" y="0"/>
            <a:ext cx="1075803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4962365-485A-42E9-BDB7-2BEC8C47100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96400" y="0"/>
            <a:ext cx="2895600" cy="152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3C49CB-80E3-45E9-BC9A-ADCDF7E7DEA0}"/>
              </a:ext>
            </a:extLst>
          </p:cNvPr>
          <p:cNvSpPr txBox="1"/>
          <p:nvPr/>
        </p:nvSpPr>
        <p:spPr>
          <a:xfrm>
            <a:off x="1668037" y="729781"/>
            <a:ext cx="8582297" cy="60016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200" b="1" dirty="0">
                <a:solidFill>
                  <a:srgbClr val="EA007A"/>
                </a:solidFill>
              </a:rPr>
              <a:t>Programme for the week……..</a:t>
            </a:r>
            <a:r>
              <a:rPr lang="en-GB" sz="1200" dirty="0">
                <a:solidFill>
                  <a:srgbClr val="EA007A"/>
                </a:solidFill>
              </a:rPr>
              <a:t> </a:t>
            </a:r>
          </a:p>
          <a:p>
            <a:pPr algn="ctr" fontAlgn="base"/>
            <a:endParaRPr lang="en-GB" sz="1200" dirty="0">
              <a:solidFill>
                <a:srgbClr val="EA007A"/>
              </a:solidFill>
            </a:endParaRP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Monday 22</a:t>
            </a:r>
            <a:r>
              <a:rPr lang="en-GB" sz="1200" baseline="30000" dirty="0">
                <a:solidFill>
                  <a:srgbClr val="EA007A"/>
                </a:solidFill>
              </a:rPr>
              <a:t>nd</a:t>
            </a:r>
            <a:r>
              <a:rPr lang="en-GB" sz="1200" dirty="0">
                <a:solidFill>
                  <a:srgbClr val="EA007A"/>
                </a:solidFill>
              </a:rPr>
              <a:t>   		10am:   	Opening Ceremony Video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  			Athletics challenges and Making Up The Miles Day 1 begins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12pm:  	5 Ways To Wellbeing – Keep Learning Video released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Tuesday 23</a:t>
            </a:r>
            <a:r>
              <a:rPr lang="en-GB" sz="1200" baseline="30000" dirty="0">
                <a:solidFill>
                  <a:srgbClr val="EA007A"/>
                </a:solidFill>
              </a:rPr>
              <a:t>rd</a:t>
            </a:r>
            <a:r>
              <a:rPr lang="en-GB" sz="1200" dirty="0">
                <a:solidFill>
                  <a:srgbClr val="EA007A"/>
                </a:solidFill>
              </a:rPr>
              <a:t>   	   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		10am  	Bowls and Boccia challenges begin, Making Up The Miles Day 2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		12pm   	5 Ways to Wellbeing – Get Active Video released </a:t>
            </a:r>
          </a:p>
          <a:p>
            <a:pPr algn="just" fontAlgn="base"/>
            <a:endParaRPr lang="en-GB" sz="1200" dirty="0">
              <a:solidFill>
                <a:srgbClr val="EA007A"/>
              </a:solidFill>
            </a:endParaRP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Wednesday 24</a:t>
            </a:r>
            <a:r>
              <a:rPr lang="en-GB" sz="1200" baseline="30000" dirty="0">
                <a:solidFill>
                  <a:srgbClr val="EA007A"/>
                </a:solidFill>
              </a:rPr>
              <a:t>th</a:t>
            </a:r>
            <a:r>
              <a:rPr lang="en-GB" sz="1200" dirty="0">
                <a:solidFill>
                  <a:srgbClr val="EA007A"/>
                </a:solidFill>
              </a:rPr>
              <a:t>  	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10am    	Dance and Gymnastics Challenges begin, Making Up The Miles Day 3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		12pm  	5 Ways to Wellbeing – Connect Video released </a:t>
            </a:r>
          </a:p>
          <a:p>
            <a:pPr algn="just" fontAlgn="base"/>
            <a:endParaRPr lang="en-GB" sz="1200" dirty="0">
              <a:solidFill>
                <a:srgbClr val="EA007A"/>
              </a:solidFill>
            </a:endParaRP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Thursday 25</a:t>
            </a:r>
            <a:r>
              <a:rPr lang="en-GB" sz="1200" baseline="30000" dirty="0">
                <a:solidFill>
                  <a:srgbClr val="EA007A"/>
                </a:solidFill>
              </a:rPr>
              <a:t>th</a:t>
            </a:r>
            <a:r>
              <a:rPr lang="en-GB" sz="1200" dirty="0">
                <a:solidFill>
                  <a:srgbClr val="EA007A"/>
                </a:solidFill>
              </a:rPr>
              <a:t>   	  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		 10am    	Ball Skills challenges begin, Making Up The Miles Day 4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		12pm  	5 Ways to Wellbeing – Give video released </a:t>
            </a:r>
          </a:p>
          <a:p>
            <a:pPr algn="just" fontAlgn="base"/>
            <a:endParaRPr lang="en-GB" sz="1200" dirty="0">
              <a:solidFill>
                <a:srgbClr val="EA007A"/>
              </a:solidFill>
            </a:endParaRP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Friday 26</a:t>
            </a:r>
            <a:r>
              <a:rPr lang="en-GB" sz="1200" baseline="30000" dirty="0">
                <a:solidFill>
                  <a:srgbClr val="EA007A"/>
                </a:solidFill>
              </a:rPr>
              <a:t>th</a:t>
            </a:r>
            <a:r>
              <a:rPr lang="en-GB" sz="1200" dirty="0">
                <a:solidFill>
                  <a:srgbClr val="EA007A"/>
                </a:solidFill>
              </a:rPr>
              <a:t>     		 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10am     	Tennis challenges begin, Making Up The Miles Day 5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		11am  	5 Ways to Wellbeing – Take Notice video released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12pm  	Athletics 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1pm  	Bowls and Boccia 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2pm 	Gymnastics and Dance 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3pm  	Ball Skills 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4pm  	Deadline for Tennis and Making Up The Miles Day 5 results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4pm  	Cultural Games 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    		5pm  	Tennis results announced 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		5.30pm	Making Up The Miles results Announced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		6pm	Overall Gold, Silver, Bronze School Winners announced</a:t>
            </a:r>
          </a:p>
          <a:p>
            <a:pPr algn="just" fontAlgn="base"/>
            <a:r>
              <a:rPr lang="en-GB" sz="1200" dirty="0">
                <a:solidFill>
                  <a:srgbClr val="EA007A"/>
                </a:solidFill>
              </a:rPr>
              <a:t>			Closing Ceremony video released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8D0B46D-1E6A-439F-B877-0B1E23A99504}"/>
              </a:ext>
            </a:extLst>
          </p:cNvPr>
          <p:cNvSpPr txBox="1"/>
          <p:nvPr/>
        </p:nvSpPr>
        <p:spPr>
          <a:xfrm>
            <a:off x="2046083" y="156754"/>
            <a:ext cx="7515929" cy="599473"/>
          </a:xfrm>
          <a:prstGeom prst="rect">
            <a:avLst/>
          </a:prstGeom>
          <a:noFill/>
          <a:effectLst>
            <a:outerShdw dist="50800" dir="5400000" algn="ctr" rotWithShape="0">
              <a:schemeClr val="bg1">
                <a:lumMod val="8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A007A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Cornwall </a:t>
            </a:r>
            <a:r>
              <a:rPr lang="en-US" sz="1600" dirty="0">
                <a:solidFill>
                  <a:srgbClr val="009FE1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Virtual</a:t>
            </a:r>
            <a:r>
              <a:rPr lang="en-US" sz="1600" dirty="0">
                <a:solidFill>
                  <a:srgbClr val="EA007A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School Games - #CornwallVSG2020</a:t>
            </a:r>
          </a:p>
          <a:p>
            <a:pPr algn="ctr"/>
            <a:r>
              <a:rPr lang="en-US" sz="16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Monday 22</a:t>
            </a:r>
            <a:r>
              <a:rPr lang="en-US" sz="1600" baseline="300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nd</a:t>
            </a:r>
            <a:r>
              <a:rPr lang="en-US" sz="16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- Friday 26</a:t>
            </a:r>
            <a:r>
              <a:rPr lang="en-US" sz="1600" baseline="300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th</a:t>
            </a:r>
            <a:r>
              <a:rPr lang="en-US" sz="16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June 2020</a:t>
            </a:r>
          </a:p>
        </p:txBody>
      </p:sp>
      <p:pic>
        <p:nvPicPr>
          <p:cNvPr id="13" name="Picture 2" descr="9b2b5cbf-2ef3-459e-ac22-5f2dfe434007@GBRP265">
            <a:extLst>
              <a:ext uri="{FF2B5EF4-FFF2-40B4-BE49-F238E27FC236}">
                <a16:creationId xmlns:a16="http://schemas.microsoft.com/office/drawing/2014/main" xmlns="" id="{44FF6598-3A00-444F-BA18-5D9CCCD27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7146" y="5566688"/>
            <a:ext cx="4034854" cy="131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9E4F78F-85EB-45E7-85F7-2744716B5C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3922" y="1936360"/>
            <a:ext cx="2399416" cy="337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421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D5B9F26-B291-E642-8485-C1B9C715C1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88915"/>
          <a:stretch/>
        </p:blipFill>
        <p:spPr>
          <a:xfrm>
            <a:off x="0" y="0"/>
            <a:ext cx="1075803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AC17866-436D-8D40-91B4-F47AA521A020}"/>
              </a:ext>
            </a:extLst>
          </p:cNvPr>
          <p:cNvSpPr txBox="1"/>
          <p:nvPr/>
        </p:nvSpPr>
        <p:spPr>
          <a:xfrm>
            <a:off x="2724149" y="171452"/>
            <a:ext cx="7258051" cy="677108"/>
          </a:xfrm>
          <a:prstGeom prst="rect">
            <a:avLst/>
          </a:prstGeom>
          <a:noFill/>
          <a:effectLst>
            <a:outerShdw dist="50800" dir="5400000" algn="ctr" rotWithShape="0">
              <a:schemeClr val="bg1">
                <a:lumMod val="8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A007A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Cornwall </a:t>
            </a:r>
            <a:r>
              <a:rPr lang="en-US" sz="2000" dirty="0">
                <a:solidFill>
                  <a:srgbClr val="009FE1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Virtual</a:t>
            </a:r>
            <a:r>
              <a:rPr lang="en-US" sz="2000" dirty="0">
                <a:solidFill>
                  <a:srgbClr val="EA007A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School Games - #CornwallVSG2020</a:t>
            </a:r>
          </a:p>
          <a:p>
            <a:pPr algn="ctr"/>
            <a:r>
              <a:rPr lang="en-US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Monday 22</a:t>
            </a:r>
            <a:r>
              <a:rPr lang="en-US" baseline="300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nd</a:t>
            </a:r>
            <a:r>
              <a:rPr lang="en-US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- Friday 26</a:t>
            </a:r>
            <a:r>
              <a:rPr lang="en-US" baseline="30000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th</a:t>
            </a:r>
            <a:r>
              <a:rPr lang="en-US" dirty="0">
                <a:solidFill>
                  <a:srgbClr val="283575"/>
                </a:solidFill>
                <a:latin typeface="Malgecito" panose="02000500000000000000" pitchFamily="2" charset="77"/>
                <a:cs typeface="Magneto" panose="020F0502020204030204" pitchFamily="34" charset="0"/>
              </a:rPr>
              <a:t> June 2020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95CEDD06-E53D-8344-9FE6-5A5600B6BF66}"/>
              </a:ext>
            </a:extLst>
          </p:cNvPr>
          <p:cNvSpPr/>
          <p:nvPr/>
        </p:nvSpPr>
        <p:spPr>
          <a:xfrm>
            <a:off x="3434281" y="1083344"/>
            <a:ext cx="1785937" cy="457200"/>
          </a:xfrm>
          <a:prstGeom prst="round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Tuesday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9826893C-A78C-8042-9204-03CCA701637D}"/>
              </a:ext>
            </a:extLst>
          </p:cNvPr>
          <p:cNvSpPr/>
          <p:nvPr/>
        </p:nvSpPr>
        <p:spPr>
          <a:xfrm>
            <a:off x="1259678" y="1083344"/>
            <a:ext cx="1785937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Monday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C3AC1D7E-8FC0-8A45-8012-B5D2A53B8521}"/>
              </a:ext>
            </a:extLst>
          </p:cNvPr>
          <p:cNvSpPr/>
          <p:nvPr/>
        </p:nvSpPr>
        <p:spPr>
          <a:xfrm>
            <a:off x="9958090" y="1083344"/>
            <a:ext cx="1785937" cy="457200"/>
          </a:xfrm>
          <a:prstGeom prst="round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Friday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3C00D7E7-6482-C849-8423-8006E888057D}"/>
              </a:ext>
            </a:extLst>
          </p:cNvPr>
          <p:cNvSpPr/>
          <p:nvPr/>
        </p:nvSpPr>
        <p:spPr>
          <a:xfrm>
            <a:off x="5608884" y="1083344"/>
            <a:ext cx="1785937" cy="457200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Wednesday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C1D252FD-D389-694D-8EC7-4E1D6CC7D660}"/>
              </a:ext>
            </a:extLst>
          </p:cNvPr>
          <p:cNvSpPr/>
          <p:nvPr/>
        </p:nvSpPr>
        <p:spPr>
          <a:xfrm>
            <a:off x="7783487" y="1083344"/>
            <a:ext cx="1785937" cy="457200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Thursday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5F173D2F-45C9-C041-815E-A4165AEB056A}"/>
              </a:ext>
            </a:extLst>
          </p:cNvPr>
          <p:cNvSpPr/>
          <p:nvPr/>
        </p:nvSpPr>
        <p:spPr>
          <a:xfrm>
            <a:off x="1259674" y="2008187"/>
            <a:ext cx="1785937" cy="9993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Speed Bounce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3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61C354CB-D985-DE45-AF60-424248834B43}"/>
              </a:ext>
            </a:extLst>
          </p:cNvPr>
          <p:cNvSpPr/>
          <p:nvPr/>
        </p:nvSpPr>
        <p:spPr>
          <a:xfrm>
            <a:off x="1259674" y="3161600"/>
            <a:ext cx="1785937" cy="9993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Standing High Jump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4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B7B475A5-E01D-E749-B3F8-9763DAE75645}"/>
              </a:ext>
            </a:extLst>
          </p:cNvPr>
          <p:cNvSpPr/>
          <p:nvPr/>
        </p:nvSpPr>
        <p:spPr>
          <a:xfrm>
            <a:off x="1259674" y="4315014"/>
            <a:ext cx="1785937" cy="9993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Standing Long Jump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5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7CB1A3D8-A02E-B740-9D13-F6C33EC75289}"/>
              </a:ext>
            </a:extLst>
          </p:cNvPr>
          <p:cNvSpPr/>
          <p:nvPr/>
        </p:nvSpPr>
        <p:spPr>
          <a:xfrm>
            <a:off x="1259674" y="1590462"/>
            <a:ext cx="1785937" cy="278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Athletics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D0AA6298-CB4A-6F47-B6D1-8BD1B2B1150A}"/>
              </a:ext>
            </a:extLst>
          </p:cNvPr>
          <p:cNvSpPr/>
          <p:nvPr/>
        </p:nvSpPr>
        <p:spPr>
          <a:xfrm>
            <a:off x="3434280" y="1590461"/>
            <a:ext cx="1785937" cy="278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Bowls / Boccia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2A48C53B-44DC-1D46-8C3C-928D6FE386E4}"/>
              </a:ext>
            </a:extLst>
          </p:cNvPr>
          <p:cNvSpPr/>
          <p:nvPr/>
        </p:nvSpPr>
        <p:spPr>
          <a:xfrm>
            <a:off x="9958089" y="1581400"/>
            <a:ext cx="1785937" cy="278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Tennis 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1ECFB7B0-6B95-5648-AD93-091DEAC8718C}"/>
              </a:ext>
            </a:extLst>
          </p:cNvPr>
          <p:cNvSpPr/>
          <p:nvPr/>
        </p:nvSpPr>
        <p:spPr>
          <a:xfrm>
            <a:off x="5608884" y="1590461"/>
            <a:ext cx="1785937" cy="278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Dance / Gymnastics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38D5F1E4-6A52-0148-9C62-2DAB54CD7B28}"/>
              </a:ext>
            </a:extLst>
          </p:cNvPr>
          <p:cNvSpPr/>
          <p:nvPr/>
        </p:nvSpPr>
        <p:spPr>
          <a:xfrm>
            <a:off x="7777377" y="1590461"/>
            <a:ext cx="1785937" cy="278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Volleyball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42555E09-1D25-8E42-9EA7-8068BC398C20}"/>
              </a:ext>
            </a:extLst>
          </p:cNvPr>
          <p:cNvSpPr/>
          <p:nvPr/>
        </p:nvSpPr>
        <p:spPr>
          <a:xfrm>
            <a:off x="3434280" y="2008187"/>
            <a:ext cx="1785937" cy="9993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Knock’em</a:t>
            </a:r>
            <a:r>
              <a:rPr lang="en-US" dirty="0">
                <a:solidFill>
                  <a:schemeClr val="tx1"/>
                </a:solidFill>
              </a:rPr>
              <a:t> Down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6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21C94339-495C-B243-999E-6E8305720F56}"/>
              </a:ext>
            </a:extLst>
          </p:cNvPr>
          <p:cNvSpPr/>
          <p:nvPr/>
        </p:nvSpPr>
        <p:spPr>
          <a:xfrm>
            <a:off x="3434279" y="3161599"/>
            <a:ext cx="1785937" cy="9993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Target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7"/>
              </a:rPr>
              <a:t>Click Here</a:t>
            </a:r>
            <a:r>
              <a:rPr lang="en-US" sz="1400" dirty="0">
                <a:highlight>
                  <a:srgbClr val="FFFF00"/>
                </a:highlight>
                <a:hlinkClick r:id="rId6"/>
              </a:rPr>
              <a:t>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31DEE3E9-999A-C844-8C4C-90364B0FBF80}"/>
              </a:ext>
            </a:extLst>
          </p:cNvPr>
          <p:cNvSpPr/>
          <p:nvPr/>
        </p:nvSpPr>
        <p:spPr>
          <a:xfrm>
            <a:off x="5608883" y="2008186"/>
            <a:ext cx="1785937" cy="9993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Hip Hop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00FF00"/>
                </a:highlight>
                <a:hlinkClick r:id="rId8"/>
              </a:rPr>
              <a:t>Click Here!</a:t>
            </a:r>
            <a:endParaRPr lang="en-US" sz="1400" dirty="0">
              <a:highlight>
                <a:srgbClr val="00FF00"/>
              </a:highlight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8FC2B165-5F5A-1745-8B35-75D267FD674F}"/>
              </a:ext>
            </a:extLst>
          </p:cNvPr>
          <p:cNvSpPr/>
          <p:nvPr/>
        </p:nvSpPr>
        <p:spPr>
          <a:xfrm>
            <a:off x="5608882" y="3161598"/>
            <a:ext cx="1785937" cy="9993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Sequence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00FF00"/>
                </a:highlight>
                <a:hlinkClick r:id="rId8"/>
              </a:rPr>
              <a:t>Click </a:t>
            </a:r>
            <a:r>
              <a:rPr lang="en-US" sz="1400" dirty="0">
                <a:highlight>
                  <a:srgbClr val="00FF00"/>
                </a:highlight>
                <a:hlinkClick r:id="rId9"/>
              </a:rPr>
              <a:t>Here</a:t>
            </a:r>
            <a:r>
              <a:rPr lang="en-US" sz="1400" dirty="0">
                <a:highlight>
                  <a:srgbClr val="00FF00"/>
                </a:highlight>
                <a:hlinkClick r:id="rId8"/>
              </a:rPr>
              <a:t>!</a:t>
            </a:r>
            <a:endParaRPr lang="en-US" sz="1400" dirty="0">
              <a:highlight>
                <a:srgbClr val="00FF00"/>
              </a:highlight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1C34C08B-CF75-7747-84D2-A35795376372}"/>
              </a:ext>
            </a:extLst>
          </p:cNvPr>
          <p:cNvSpPr/>
          <p:nvPr/>
        </p:nvSpPr>
        <p:spPr>
          <a:xfrm>
            <a:off x="9958087" y="4328954"/>
            <a:ext cx="1785937" cy="9993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Target Shooting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0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990ABE39-8A9D-F447-B947-361CDB21C043}"/>
              </a:ext>
            </a:extLst>
          </p:cNvPr>
          <p:cNvSpPr/>
          <p:nvPr/>
        </p:nvSpPr>
        <p:spPr>
          <a:xfrm>
            <a:off x="9958087" y="2008185"/>
            <a:ext cx="1785937" cy="9993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Continuous Rally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1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3CEC26AD-BB6E-F84B-BF22-C0F1718F85F2}"/>
              </a:ext>
            </a:extLst>
          </p:cNvPr>
          <p:cNvSpPr/>
          <p:nvPr/>
        </p:nvSpPr>
        <p:spPr>
          <a:xfrm>
            <a:off x="9982200" y="3190329"/>
            <a:ext cx="1785937" cy="9993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Continuous Volley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2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D950A99F-C881-274B-9006-83CD9EC6CFA5}"/>
              </a:ext>
            </a:extLst>
          </p:cNvPr>
          <p:cNvSpPr/>
          <p:nvPr/>
        </p:nvSpPr>
        <p:spPr>
          <a:xfrm>
            <a:off x="7771744" y="2035524"/>
            <a:ext cx="1785937" cy="99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Serve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3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5FEFE4B5-3DD6-7441-A3B1-18F3F82EBF6C}"/>
              </a:ext>
            </a:extLst>
          </p:cNvPr>
          <p:cNvSpPr/>
          <p:nvPr/>
        </p:nvSpPr>
        <p:spPr>
          <a:xfrm>
            <a:off x="7796330" y="3175269"/>
            <a:ext cx="1785937" cy="99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Hot Potato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4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5E08918E-4723-5045-99B9-74F4C8A5E4A3}"/>
              </a:ext>
            </a:extLst>
          </p:cNvPr>
          <p:cNvSpPr/>
          <p:nvPr/>
        </p:nvSpPr>
        <p:spPr>
          <a:xfrm>
            <a:off x="7790072" y="4302230"/>
            <a:ext cx="1785937" cy="99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Flick &amp; Catch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5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xmlns="" id="{967F9920-841B-CA4D-B651-22EE375A88A4}"/>
              </a:ext>
            </a:extLst>
          </p:cNvPr>
          <p:cNvSpPr/>
          <p:nvPr/>
        </p:nvSpPr>
        <p:spPr>
          <a:xfrm>
            <a:off x="3278160" y="5468428"/>
            <a:ext cx="1075804" cy="1012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ALL WEEK: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xmlns="" id="{0B6E36BE-AFA3-954F-89C7-3992ABF4FFA6}"/>
              </a:ext>
            </a:extLst>
          </p:cNvPr>
          <p:cNvSpPr/>
          <p:nvPr/>
        </p:nvSpPr>
        <p:spPr>
          <a:xfrm>
            <a:off x="4469635" y="5481851"/>
            <a:ext cx="1785937" cy="99933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Making up the Miles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4"/>
              </a:rPr>
              <a:t>Click </a:t>
            </a:r>
            <a:r>
              <a:rPr lang="en-US" sz="1400" dirty="0">
                <a:highlight>
                  <a:srgbClr val="FFFF00"/>
                </a:highlight>
                <a:hlinkClick r:id="rId16"/>
              </a:rPr>
              <a:t>Here</a:t>
            </a:r>
            <a:r>
              <a:rPr lang="en-US" sz="1400" dirty="0">
                <a:highlight>
                  <a:srgbClr val="FFFF00"/>
                </a:highlight>
                <a:hlinkClick r:id="rId4"/>
              </a:rPr>
              <a:t>!</a:t>
            </a:r>
            <a:endParaRPr lang="en-US" sz="1400" dirty="0">
              <a:highlight>
                <a:srgbClr val="FFFF00"/>
              </a:highlight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2E93B6D3-3C16-AE44-ADA5-ACB8505FDF72}"/>
              </a:ext>
            </a:extLst>
          </p:cNvPr>
          <p:cNvCxnSpPr/>
          <p:nvPr/>
        </p:nvCxnSpPr>
        <p:spPr>
          <a:xfrm>
            <a:off x="3237875" y="1143304"/>
            <a:ext cx="0" cy="417104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69DC3CCA-6068-9E4A-9EB2-963DD64C206D}"/>
              </a:ext>
            </a:extLst>
          </p:cNvPr>
          <p:cNvCxnSpPr/>
          <p:nvPr/>
        </p:nvCxnSpPr>
        <p:spPr>
          <a:xfrm>
            <a:off x="5413947" y="1143304"/>
            <a:ext cx="0" cy="417104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9267A842-A857-AB41-9F43-038C5D6DBE10}"/>
              </a:ext>
            </a:extLst>
          </p:cNvPr>
          <p:cNvCxnSpPr/>
          <p:nvPr/>
        </p:nvCxnSpPr>
        <p:spPr>
          <a:xfrm>
            <a:off x="7587521" y="1143304"/>
            <a:ext cx="0" cy="417104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BD6BAB13-CF73-4344-A751-D13690E15FBB}"/>
              </a:ext>
            </a:extLst>
          </p:cNvPr>
          <p:cNvCxnSpPr/>
          <p:nvPr/>
        </p:nvCxnSpPr>
        <p:spPr>
          <a:xfrm>
            <a:off x="9791075" y="1143304"/>
            <a:ext cx="0" cy="417104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xmlns="" id="{B7B475A5-E01D-E749-B3F8-9763DAE75645}"/>
              </a:ext>
            </a:extLst>
          </p:cNvPr>
          <p:cNvSpPr/>
          <p:nvPr/>
        </p:nvSpPr>
        <p:spPr>
          <a:xfrm>
            <a:off x="1259673" y="5468428"/>
            <a:ext cx="1785937" cy="10127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Mondays Result Link 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7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xmlns="" id="{21C94339-495C-B243-999E-6E8305720F56}"/>
              </a:ext>
            </a:extLst>
          </p:cNvPr>
          <p:cNvSpPr/>
          <p:nvPr/>
        </p:nvSpPr>
        <p:spPr>
          <a:xfrm>
            <a:off x="3460996" y="4299957"/>
            <a:ext cx="1785937" cy="9993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Tuesdays Results Link 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18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FC2B165-5F5A-1745-8B35-75D267FD674F}"/>
              </a:ext>
            </a:extLst>
          </p:cNvPr>
          <p:cNvSpPr/>
          <p:nvPr/>
        </p:nvSpPr>
        <p:spPr>
          <a:xfrm>
            <a:off x="5592776" y="4299955"/>
            <a:ext cx="1785937" cy="9993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Wednesdays Results Link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00FF00"/>
                </a:highlight>
                <a:hlinkClick r:id="rId19"/>
              </a:rPr>
              <a:t>Click Here!</a:t>
            </a:r>
            <a:endParaRPr lang="en-US" sz="1400" dirty="0">
              <a:highlight>
                <a:srgbClr val="00FF00"/>
              </a:highlight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3CEC26AD-BB6E-F84B-BF22-C0F1718F85F2}"/>
              </a:ext>
            </a:extLst>
          </p:cNvPr>
          <p:cNvSpPr/>
          <p:nvPr/>
        </p:nvSpPr>
        <p:spPr>
          <a:xfrm>
            <a:off x="9958086" y="5481851"/>
            <a:ext cx="1785937" cy="9993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Fridays Results Link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20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xmlns="" id="{5E08918E-4723-5045-99B9-74F4C8A5E4A3}"/>
              </a:ext>
            </a:extLst>
          </p:cNvPr>
          <p:cNvSpPr/>
          <p:nvPr/>
        </p:nvSpPr>
        <p:spPr>
          <a:xfrm>
            <a:off x="7790072" y="5481851"/>
            <a:ext cx="1785937" cy="99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Thursdays Results Link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highlight>
                  <a:srgbClr val="FFFF00"/>
                </a:highlight>
                <a:hlinkClick r:id="rId21"/>
              </a:rPr>
              <a:t>Click Here!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0B6E36BE-AFA3-954F-89C7-3992ABF4FFA6}"/>
              </a:ext>
            </a:extLst>
          </p:cNvPr>
          <p:cNvSpPr/>
          <p:nvPr/>
        </p:nvSpPr>
        <p:spPr>
          <a:xfrm>
            <a:off x="6318843" y="5484206"/>
            <a:ext cx="1360754" cy="9969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MUTM Results  Submit via Daily Link</a:t>
            </a:r>
          </a:p>
        </p:txBody>
      </p:sp>
      <p:sp>
        <p:nvSpPr>
          <p:cNvPr id="2" name="TextBox 1"/>
          <p:cNvSpPr txBox="1"/>
          <p:nvPr/>
        </p:nvSpPr>
        <p:spPr>
          <a:xfrm rot="20929350">
            <a:off x="1423775" y="204963"/>
            <a:ext cx="1662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EA007A"/>
                </a:solidFill>
              </a:rPr>
              <a:t>Click the links to access challenge card &amp; video!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66810C72-666E-47FB-8E1F-F18D05F5029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71348" y="35168"/>
            <a:ext cx="666227" cy="936503"/>
          </a:xfrm>
          <a:prstGeom prst="rect">
            <a:avLst/>
          </a:prstGeom>
        </p:spPr>
      </p:pic>
      <p:pic>
        <p:nvPicPr>
          <p:cNvPr id="45" name="Content Placeholder 4">
            <a:extLst>
              <a:ext uri="{FF2B5EF4-FFF2-40B4-BE49-F238E27FC236}">
                <a16:creationId xmlns:a16="http://schemas.microsoft.com/office/drawing/2014/main" xmlns="" id="{170774AE-7800-4CF8-9992-440A5678E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3" cstate="print"/>
          <a:stretch>
            <a:fillRect/>
          </a:stretch>
        </p:blipFill>
        <p:spPr>
          <a:xfrm>
            <a:off x="10337575" y="15716"/>
            <a:ext cx="1829734" cy="9630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7690" y="6566661"/>
            <a:ext cx="411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hlinkClick r:id="rId24"/>
              </a:rPr>
              <a:t>How To Use This Document &amp; Complete Results Card Video</a:t>
            </a:r>
            <a:endParaRPr lang="en-US" sz="1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4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181</Words>
  <Application>Microsoft Office PowerPoint</Application>
  <PresentationFormat>Custom</PresentationFormat>
  <Paragraphs>106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Marrion</dc:creator>
  <cp:lastModifiedBy>pupil</cp:lastModifiedBy>
  <cp:revision>9</cp:revision>
  <dcterms:created xsi:type="dcterms:W3CDTF">2020-06-17T11:37:00Z</dcterms:created>
  <dcterms:modified xsi:type="dcterms:W3CDTF">2020-06-21T07:44:01Z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ade86-969a-4cfc-8d70-99d1f0adeaba_Enabled">
    <vt:lpwstr>True</vt:lpwstr>
  </property>
  <property fmtid="{D5CDD505-2E9C-101B-9397-08002B2CF9AE}" pid="3" name="MSIP_Label_65bade86-969a-4cfc-8d70-99d1f0adeaba_SiteId">
    <vt:lpwstr>efaa16aa-d1de-4d58-ba2e-2833fdfdd29f</vt:lpwstr>
  </property>
  <property fmtid="{D5CDD505-2E9C-101B-9397-08002B2CF9AE}" pid="4" name="MSIP_Label_65bade86-969a-4cfc-8d70-99d1f0adeaba_Owner">
    <vt:lpwstr>Tim.Marrion@cornwall.gov.uk</vt:lpwstr>
  </property>
  <property fmtid="{D5CDD505-2E9C-101B-9397-08002B2CF9AE}" pid="5" name="MSIP_Label_65bade86-969a-4cfc-8d70-99d1f0adeaba_SetDate">
    <vt:lpwstr>2020-06-17T11:56:35.6577570Z</vt:lpwstr>
  </property>
  <property fmtid="{D5CDD505-2E9C-101B-9397-08002B2CF9AE}" pid="6" name="MSIP_Label_65bade86-969a-4cfc-8d70-99d1f0adeaba_Name">
    <vt:lpwstr>CONTROLLED</vt:lpwstr>
  </property>
  <property fmtid="{D5CDD505-2E9C-101B-9397-08002B2CF9AE}" pid="7" name="MSIP_Label_65bade86-969a-4cfc-8d70-99d1f0adeaba_Application">
    <vt:lpwstr>Microsoft Azure Information Protection</vt:lpwstr>
  </property>
  <property fmtid="{D5CDD505-2E9C-101B-9397-08002B2CF9AE}" pid="8" name="MSIP_Label_65bade86-969a-4cfc-8d70-99d1f0adeaba_ActionId">
    <vt:lpwstr>69a4024e-1be9-4fb5-8f76-beeaeaaff04f</vt:lpwstr>
  </property>
  <property fmtid="{D5CDD505-2E9C-101B-9397-08002B2CF9AE}" pid="9" name="MSIP_Label_65bade86-969a-4cfc-8d70-99d1f0adeaba_Extended_MSFT_Method">
    <vt:lpwstr>Automatic</vt:lpwstr>
  </property>
  <property fmtid="{D5CDD505-2E9C-101B-9397-08002B2CF9AE}" pid="10" name="Sensitivity">
    <vt:lpwstr>CONTROLLED</vt:lpwstr>
  </property>
</Properties>
</file>